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EEF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146" autoAdjust="0"/>
    <p:restoredTop sz="94660"/>
  </p:normalViewPr>
  <p:slideViewPr>
    <p:cSldViewPr>
      <p:cViewPr varScale="1">
        <p:scale>
          <a:sx n="100" d="100"/>
          <a:sy n="100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8FA53-D5B0-4C3B-B89D-12759666DDB8}" type="datetimeFigureOut">
              <a:rPr lang="tr-TR" smtClean="0"/>
              <a:pPr/>
              <a:t>18.04.2017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0C18-FC99-4100-AF3D-5C15B66E48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8FA53-D5B0-4C3B-B89D-12759666DDB8}" type="datetimeFigureOut">
              <a:rPr lang="tr-TR" smtClean="0"/>
              <a:pPr/>
              <a:t>18.04.2017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0C18-FC99-4100-AF3D-5C15B66E48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8FA53-D5B0-4C3B-B89D-12759666DDB8}" type="datetimeFigureOut">
              <a:rPr lang="tr-TR" smtClean="0"/>
              <a:pPr/>
              <a:t>18.04.2017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0C18-FC99-4100-AF3D-5C15B66E48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8FA53-D5B0-4C3B-B89D-12759666DDB8}" type="datetimeFigureOut">
              <a:rPr lang="tr-TR" smtClean="0"/>
              <a:pPr/>
              <a:t>18.04.2017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0C18-FC99-4100-AF3D-5C15B66E48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8FA53-D5B0-4C3B-B89D-12759666DDB8}" type="datetimeFigureOut">
              <a:rPr lang="tr-TR" smtClean="0"/>
              <a:pPr/>
              <a:t>18.04.2017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0C18-FC99-4100-AF3D-5C15B66E48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8FA53-D5B0-4C3B-B89D-12759666DDB8}" type="datetimeFigureOut">
              <a:rPr lang="tr-TR" smtClean="0"/>
              <a:pPr/>
              <a:t>18.04.2017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0C18-FC99-4100-AF3D-5C15B66E48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8FA53-D5B0-4C3B-B89D-12759666DDB8}" type="datetimeFigureOut">
              <a:rPr lang="tr-TR" smtClean="0"/>
              <a:pPr/>
              <a:t>18.04.2017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0C18-FC99-4100-AF3D-5C15B66E48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8FA53-D5B0-4C3B-B89D-12759666DDB8}" type="datetimeFigureOut">
              <a:rPr lang="tr-TR" smtClean="0"/>
              <a:pPr/>
              <a:t>18.04.2017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0C18-FC99-4100-AF3D-5C15B66E48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8FA53-D5B0-4C3B-B89D-12759666DDB8}" type="datetimeFigureOut">
              <a:rPr lang="tr-TR" smtClean="0"/>
              <a:pPr/>
              <a:t>18.04.2017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0C18-FC99-4100-AF3D-5C15B66E48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8FA53-D5B0-4C3B-B89D-12759666DDB8}" type="datetimeFigureOut">
              <a:rPr lang="tr-TR" smtClean="0"/>
              <a:pPr/>
              <a:t>18.04.2017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0C18-FC99-4100-AF3D-5C15B66E48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8FA53-D5B0-4C3B-B89D-12759666DDB8}" type="datetimeFigureOut">
              <a:rPr lang="tr-TR" smtClean="0"/>
              <a:pPr/>
              <a:t>18.04.2017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0C18-FC99-4100-AF3D-5C15B66E48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8FA53-D5B0-4C3B-B89D-12759666DDB8}" type="datetimeFigureOut">
              <a:rPr lang="tr-TR" smtClean="0"/>
              <a:pPr/>
              <a:t>18.04.2017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B0C18-FC99-4100-AF3D-5C15B66E486F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Tel:21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Dikdörtgen"/>
          <p:cNvSpPr/>
          <p:nvPr/>
        </p:nvSpPr>
        <p:spPr>
          <a:xfrm>
            <a:off x="142844" y="142852"/>
            <a:ext cx="4429156" cy="6572296"/>
          </a:xfrm>
          <a:prstGeom prst="rect">
            <a:avLst/>
          </a:prstGeom>
          <a:solidFill>
            <a:srgbClr val="DBEEF4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142984"/>
            <a:ext cx="2720359" cy="2000264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/>
        </p:spPr>
      </p:pic>
      <p:pic>
        <p:nvPicPr>
          <p:cNvPr id="5" name="Picture 6" descr="C:\Users\xx\Desktop\FCC (2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2214578" cy="80469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Dikdörtgen"/>
          <p:cNvSpPr/>
          <p:nvPr/>
        </p:nvSpPr>
        <p:spPr>
          <a:xfrm>
            <a:off x="4643438" y="142852"/>
            <a:ext cx="4357718" cy="6572296"/>
          </a:xfrm>
          <a:prstGeom prst="rect">
            <a:avLst/>
          </a:prstGeom>
          <a:solidFill>
            <a:srgbClr val="DBEEF4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b="1" i="1" u="sng" dirty="0"/>
          </a:p>
        </p:txBody>
      </p:sp>
      <p:sp>
        <p:nvSpPr>
          <p:cNvPr id="9" name="8 Dikdörtgen"/>
          <p:cNvSpPr/>
          <p:nvPr/>
        </p:nvSpPr>
        <p:spPr>
          <a:xfrm>
            <a:off x="6572264" y="428604"/>
            <a:ext cx="2428892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900" b="1" dirty="0" smtClean="0"/>
              <a:t>1</a:t>
            </a:r>
            <a:r>
              <a:rPr lang="tr-TR" sz="900" dirty="0" smtClean="0"/>
              <a:t>.Tercihen  pompaya en yakın konumda ve metal kısımlardan uzak yerlere sıkıca monte ediniz</a:t>
            </a:r>
          </a:p>
          <a:p>
            <a:r>
              <a:rPr lang="tr-TR" sz="900" b="1" dirty="0" smtClean="0"/>
              <a:t>2</a:t>
            </a:r>
            <a:r>
              <a:rPr lang="tr-TR" sz="900" dirty="0" smtClean="0"/>
              <a:t>.Dış ortamlarda </a:t>
            </a:r>
            <a:r>
              <a:rPr lang="tr-TR" sz="900" dirty="0" err="1" smtClean="0"/>
              <a:t>pvc</a:t>
            </a:r>
            <a:r>
              <a:rPr lang="tr-TR" sz="900" dirty="0" smtClean="0"/>
              <a:t> bir koruma panosu içerisine monte ediniz.</a:t>
            </a:r>
          </a:p>
          <a:p>
            <a:r>
              <a:rPr lang="tr-TR" sz="900" b="1" dirty="0" smtClean="0"/>
              <a:t>3</a:t>
            </a:r>
            <a:r>
              <a:rPr lang="tr-TR" sz="900" dirty="0" smtClean="0"/>
              <a:t>.</a:t>
            </a:r>
            <a:r>
              <a:rPr lang="tr-TR" sz="900" dirty="0" err="1" smtClean="0"/>
              <a:t>Herzaman</a:t>
            </a:r>
            <a:r>
              <a:rPr lang="tr-TR" sz="900" dirty="0" smtClean="0"/>
              <a:t> topraklı elektrik hatlarına bağlantı yapınız.</a:t>
            </a:r>
          </a:p>
          <a:p>
            <a:r>
              <a:rPr lang="tr-TR" sz="900" b="1" dirty="0" smtClean="0"/>
              <a:t>4</a:t>
            </a:r>
            <a:r>
              <a:rPr lang="tr-TR" sz="900" dirty="0" smtClean="0"/>
              <a:t>.Alarm sonrası sistem hava yapmış olacağından,yeniden devreye alındığında havanın alınmasını sağlayınız.</a:t>
            </a:r>
          </a:p>
          <a:p>
            <a:r>
              <a:rPr lang="tr-TR" sz="900" b="1" dirty="0" smtClean="0"/>
              <a:t>5</a:t>
            </a:r>
            <a:r>
              <a:rPr lang="tr-TR" sz="900" dirty="0" smtClean="0"/>
              <a:t>.Direkt sensor </a:t>
            </a:r>
            <a:r>
              <a:rPr lang="tr-TR" sz="900" dirty="0" err="1" smtClean="0"/>
              <a:t>kontrollu</a:t>
            </a:r>
            <a:r>
              <a:rPr lang="tr-TR" sz="900" dirty="0" smtClean="0"/>
              <a:t> pompalar ile kullanımda </a:t>
            </a:r>
            <a:r>
              <a:rPr lang="tr-TR" sz="900" dirty="0" err="1" smtClean="0"/>
              <a:t>fca</a:t>
            </a:r>
            <a:r>
              <a:rPr lang="tr-TR" sz="900" dirty="0" smtClean="0"/>
              <a:t> </a:t>
            </a:r>
            <a:r>
              <a:rPr lang="tr-TR" sz="900" dirty="0" err="1" smtClean="0"/>
              <a:t>modulunu</a:t>
            </a:r>
            <a:r>
              <a:rPr lang="tr-TR" sz="900" dirty="0" smtClean="0"/>
              <a:t> devre </a:t>
            </a:r>
            <a:r>
              <a:rPr lang="tr-TR" sz="900" dirty="0" err="1" smtClean="0"/>
              <a:t>dısı</a:t>
            </a:r>
            <a:r>
              <a:rPr lang="tr-TR" sz="900" dirty="0" smtClean="0"/>
              <a:t> bırakınız veya ayarlarını yeniden yapınız. </a:t>
            </a:r>
          </a:p>
          <a:p>
            <a:r>
              <a:rPr lang="tr-TR" sz="900" b="1" dirty="0" smtClean="0"/>
              <a:t>6</a:t>
            </a:r>
            <a:r>
              <a:rPr lang="tr-TR" sz="900" dirty="0" smtClean="0"/>
              <a:t>.Maksimum basıncı 3 barın altındaki pompalarda kullanmayınız.</a:t>
            </a:r>
          </a:p>
          <a:p>
            <a:r>
              <a:rPr lang="tr-TR" sz="900" b="1" dirty="0" smtClean="0"/>
              <a:t>7</a:t>
            </a:r>
            <a:r>
              <a:rPr lang="tr-TR" sz="900" dirty="0" smtClean="0"/>
              <a:t>.Basma hattı ucu boşta ise mutlaka basma hattı enjektörü takınız.</a:t>
            </a:r>
          </a:p>
          <a:p>
            <a:r>
              <a:rPr lang="tr-TR" sz="900" b="1" dirty="0" smtClean="0"/>
              <a:t>8</a:t>
            </a:r>
            <a:r>
              <a:rPr lang="tr-TR" sz="900" dirty="0" smtClean="0"/>
              <a:t>.Tortulu kimyasallar sensorun bloke olmasına sebep olabileceğinden emiş kısmına filtre takılması gereklidir.</a:t>
            </a:r>
          </a:p>
          <a:p>
            <a:r>
              <a:rPr lang="tr-TR" sz="900" b="1" dirty="0" smtClean="0"/>
              <a:t>9</a:t>
            </a:r>
            <a:r>
              <a:rPr lang="tr-TR" sz="900" dirty="0" smtClean="0"/>
              <a:t>.Cihaz ayarları ile oynamayınız.</a:t>
            </a:r>
          </a:p>
          <a:p>
            <a:r>
              <a:rPr lang="tr-TR" sz="900" b="1" dirty="0" smtClean="0"/>
              <a:t>10</a:t>
            </a:r>
            <a:r>
              <a:rPr lang="tr-TR" sz="900" dirty="0" smtClean="0"/>
              <a:t>.Arıza durumunda yetkili satıcınıza müracaat ediniz.</a:t>
            </a:r>
          </a:p>
          <a:p>
            <a:r>
              <a:rPr lang="tr-TR" sz="900" b="1" dirty="0" smtClean="0"/>
              <a:t>11</a:t>
            </a:r>
            <a:r>
              <a:rPr lang="tr-TR" sz="900" dirty="0" smtClean="0"/>
              <a:t>.Nitrik ve %80 üzeri </a:t>
            </a:r>
            <a:r>
              <a:rPr lang="tr-TR" sz="900" dirty="0" err="1" smtClean="0"/>
              <a:t>sülfurik</a:t>
            </a:r>
            <a:r>
              <a:rPr lang="tr-TR" sz="900" dirty="0" smtClean="0"/>
              <a:t> asit dışında birçok kimyasal ile kullanılabilirdir.</a:t>
            </a:r>
          </a:p>
          <a:p>
            <a:r>
              <a:rPr lang="tr-TR" sz="900" b="1" dirty="0" smtClean="0"/>
              <a:t>12.</a:t>
            </a:r>
            <a:r>
              <a:rPr lang="tr-TR" sz="900" dirty="0" smtClean="0"/>
              <a:t>Garanti süresi 1 yıldır.</a:t>
            </a:r>
          </a:p>
        </p:txBody>
      </p:sp>
      <p:sp>
        <p:nvSpPr>
          <p:cNvPr id="10" name="9 Dikdörtgen"/>
          <p:cNvSpPr/>
          <p:nvPr/>
        </p:nvSpPr>
        <p:spPr>
          <a:xfrm>
            <a:off x="285720" y="3214686"/>
            <a:ext cx="414340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000" b="1" dirty="0" smtClean="0"/>
              <a:t>DİYAFRAMLI DOZAJ POMPALARI İÇİN GELİŞTİRİLMİŞ,UYGULAMALARDA DEVRİM YARATACAK BİR CİHAZDIR</a:t>
            </a:r>
          </a:p>
          <a:p>
            <a:endParaRPr lang="tr-TR" sz="1000" b="1" dirty="0" smtClean="0"/>
          </a:p>
          <a:p>
            <a:r>
              <a:rPr lang="tr-TR" sz="1000" b="1" dirty="0" smtClean="0"/>
              <a:t>POMPA EMİLEN MADDE BİTTİĞİNDE VEYA ARIZA SEBEBİYLE HAVA YAPTIĞINDA BUNU ALGILAR VE ALARMI DEVREYE SOKARAK POMPANIN ENERJİSİNİ KESER , SESLİ VE IŞIKLI OLARAK İKAZ KONUMUNA GEÇER</a:t>
            </a:r>
          </a:p>
          <a:p>
            <a:endParaRPr lang="tr-TR" sz="1000" b="1" dirty="0" smtClean="0"/>
          </a:p>
          <a:p>
            <a:r>
              <a:rPr lang="tr-TR" sz="1000" b="1" dirty="0" smtClean="0"/>
              <a:t>POMPANIN DAKİKADA STROK SAYISI EKRANDA ANLIK OLARAK GÖRÜNÜR VE POMPA HIZI KOLAYLIKLA AYARLANABİLİR</a:t>
            </a:r>
          </a:p>
          <a:p>
            <a:endParaRPr lang="tr-TR" sz="1000" b="1" dirty="0"/>
          </a:p>
          <a:p>
            <a:r>
              <a:rPr lang="tr-TR" sz="1000" b="1" dirty="0" smtClean="0"/>
              <a:t>BASILAN SIVI MİKTARINI ANLIK OLARAK GÖREBİLME VE BASILMASI İSTENİLEN  MİKTAR  PROGRAMLANARAK ,İŞLEM BİTTİĞİNDE  DEVRE DIŞI </a:t>
            </a:r>
            <a:r>
              <a:rPr lang="tr-TR" sz="1000" b="1" smtClean="0"/>
              <a:t>KALMASINI SAĞLAR.İKAZ KONUMUNA GEÇER.İSTENİRSE ALARM DEVRE DIŞI BIRAKILABİLİR..</a:t>
            </a:r>
            <a:endParaRPr lang="tr-TR" sz="1000" b="1" dirty="0" smtClean="0"/>
          </a:p>
          <a:p>
            <a:endParaRPr lang="tr-TR" sz="1000" b="1" dirty="0"/>
          </a:p>
          <a:p>
            <a:r>
              <a:rPr lang="tr-TR" sz="1000" b="1" dirty="0" smtClean="0"/>
              <a:t>AYRICA REZERV TANKTAKİ SIVI MİKTARI KADAR EMİŞ PROĞRAMLANARAK,SIVI BİTMEDEN  İKAZ  KONUMUNA GEÇER.</a:t>
            </a:r>
          </a:p>
          <a:p>
            <a:endParaRPr lang="tr-TR" sz="1000" b="1" dirty="0"/>
          </a:p>
          <a:p>
            <a:r>
              <a:rPr lang="tr-TR" sz="1000" b="1" dirty="0" smtClean="0"/>
              <a:t>BASILAN KİMYASALIN MİKTARI REEL OLARAK  EN HASSAS ŞEKİLDE ÖLÇÜMLENEREK KULLANICILARA BÜYÜK KOLAYLIK SAĞLAR.</a:t>
            </a:r>
          </a:p>
          <a:p>
            <a:endParaRPr lang="tr-TR" sz="1000" b="1" dirty="0" smtClean="0"/>
          </a:p>
          <a:p>
            <a:r>
              <a:rPr lang="tr-TR" sz="1000" b="1" dirty="0" smtClean="0"/>
              <a:t>TÜM SİSTEMLERE KOLAYCA ENTEGRE EDİLEBİLİR.</a:t>
            </a:r>
          </a:p>
        </p:txBody>
      </p:sp>
      <p:sp>
        <p:nvSpPr>
          <p:cNvPr id="11" name="10 Dikdörtgen"/>
          <p:cNvSpPr/>
          <p:nvPr/>
        </p:nvSpPr>
        <p:spPr>
          <a:xfrm>
            <a:off x="6715140" y="214290"/>
            <a:ext cx="178286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050" b="1" i="1" u="sng" dirty="0" smtClean="0"/>
              <a:t>DİKKAT EDİLECEK HUSUSLAR</a:t>
            </a:r>
            <a:endParaRPr lang="tr-TR" sz="1050" b="1" i="1" u="sng" dirty="0"/>
          </a:p>
        </p:txBody>
      </p:sp>
      <p:sp>
        <p:nvSpPr>
          <p:cNvPr id="12" name="11 Yuvarlatılmış Dikdörtgen"/>
          <p:cNvSpPr/>
          <p:nvPr/>
        </p:nvSpPr>
        <p:spPr>
          <a:xfrm>
            <a:off x="6429388" y="5857892"/>
            <a:ext cx="2500330" cy="785818"/>
          </a:xfrm>
          <a:prstGeom prst="roundRect">
            <a:avLst/>
          </a:prstGeom>
          <a:solidFill>
            <a:srgbClr val="A6A6A6">
              <a:alpha val="38824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12 Dikdörtgen"/>
          <p:cNvSpPr/>
          <p:nvPr/>
        </p:nvSpPr>
        <p:spPr>
          <a:xfrm>
            <a:off x="4929190" y="4429132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1000" b="1" dirty="0" smtClean="0"/>
              <a:t>Voltaj             </a:t>
            </a:r>
            <a:r>
              <a:rPr lang="tr-TR" sz="1000" dirty="0" smtClean="0"/>
              <a:t>              :  220 V ( +/- %15)</a:t>
            </a:r>
          </a:p>
          <a:p>
            <a:r>
              <a:rPr lang="tr-TR" sz="1000" b="1" dirty="0" smtClean="0"/>
              <a:t>Çalışma Basıncı          </a:t>
            </a:r>
            <a:r>
              <a:rPr lang="tr-TR" sz="1000" dirty="0" smtClean="0"/>
              <a:t>:  10 bar </a:t>
            </a:r>
            <a:r>
              <a:rPr lang="tr-TR" sz="1000" dirty="0" err="1" smtClean="0"/>
              <a:t>Max</a:t>
            </a:r>
            <a:r>
              <a:rPr lang="tr-TR" sz="1000" dirty="0" smtClean="0"/>
              <a:t>.</a:t>
            </a:r>
          </a:p>
          <a:p>
            <a:r>
              <a:rPr lang="tr-TR" sz="1000" b="1" dirty="0" smtClean="0"/>
              <a:t>Kapasitesi   </a:t>
            </a:r>
            <a:r>
              <a:rPr lang="tr-TR" sz="1000" dirty="0" smtClean="0"/>
              <a:t>                :  20 kg/h </a:t>
            </a:r>
            <a:r>
              <a:rPr lang="tr-TR" sz="1000" dirty="0" err="1" smtClean="0"/>
              <a:t>Max</a:t>
            </a:r>
            <a:r>
              <a:rPr lang="tr-TR" sz="1000" dirty="0" smtClean="0"/>
              <a:t>. 100 gr/h </a:t>
            </a:r>
            <a:r>
              <a:rPr lang="tr-TR" sz="1000" dirty="0" err="1" smtClean="0"/>
              <a:t>Min</a:t>
            </a:r>
            <a:r>
              <a:rPr lang="tr-TR" sz="1000" dirty="0" smtClean="0"/>
              <a:t>.</a:t>
            </a:r>
          </a:p>
          <a:p>
            <a:r>
              <a:rPr lang="tr-TR" sz="1000" b="1" dirty="0" smtClean="0"/>
              <a:t>Çalışma aralığı           </a:t>
            </a:r>
            <a:r>
              <a:rPr lang="tr-TR" sz="1000" dirty="0" smtClean="0"/>
              <a:t>:   4-150  </a:t>
            </a:r>
            <a:r>
              <a:rPr lang="tr-TR" sz="1000" dirty="0" err="1" smtClean="0"/>
              <a:t>Strok</a:t>
            </a:r>
            <a:r>
              <a:rPr lang="tr-TR" sz="1000" dirty="0" smtClean="0"/>
              <a:t>/</a:t>
            </a:r>
            <a:r>
              <a:rPr lang="tr-TR" sz="1000" dirty="0" err="1" smtClean="0"/>
              <a:t>Dak</a:t>
            </a:r>
            <a:r>
              <a:rPr lang="tr-TR" sz="1000" dirty="0" smtClean="0"/>
              <a:t>.</a:t>
            </a:r>
          </a:p>
          <a:p>
            <a:r>
              <a:rPr lang="tr-TR" sz="1000" b="1" dirty="0" smtClean="0"/>
              <a:t>Sensor hassasiyeti    </a:t>
            </a:r>
            <a:r>
              <a:rPr lang="tr-TR" sz="1000" dirty="0" smtClean="0"/>
              <a:t>:   0.2 gr/</a:t>
            </a:r>
            <a:r>
              <a:rPr lang="tr-TR" sz="1000" dirty="0" err="1" smtClean="0"/>
              <a:t>Strok</a:t>
            </a:r>
            <a:r>
              <a:rPr lang="tr-TR" sz="1000" dirty="0" smtClean="0"/>
              <a:t> </a:t>
            </a:r>
            <a:r>
              <a:rPr lang="tr-TR" sz="1000" dirty="0" err="1" smtClean="0"/>
              <a:t>Min</a:t>
            </a:r>
            <a:r>
              <a:rPr lang="tr-TR" sz="1000" dirty="0" smtClean="0"/>
              <a:t>.</a:t>
            </a:r>
          </a:p>
          <a:p>
            <a:r>
              <a:rPr lang="tr-TR" sz="1000" b="1" dirty="0" smtClean="0"/>
              <a:t>Giriş-Çıkış      </a:t>
            </a:r>
            <a:r>
              <a:rPr lang="tr-TR" sz="1000" dirty="0" smtClean="0"/>
              <a:t>              :  4-6 mm</a:t>
            </a:r>
          </a:p>
          <a:p>
            <a:r>
              <a:rPr lang="tr-TR" sz="1000" b="1" dirty="0" smtClean="0"/>
              <a:t>Çalışma sıcaklığı         </a:t>
            </a:r>
            <a:r>
              <a:rPr lang="tr-TR" sz="1000" dirty="0" smtClean="0"/>
              <a:t>: 0-40 C</a:t>
            </a:r>
          </a:p>
          <a:p>
            <a:r>
              <a:rPr lang="tr-TR" sz="1000" b="1" dirty="0" smtClean="0"/>
              <a:t>Boyutları</a:t>
            </a:r>
            <a:r>
              <a:rPr lang="tr-TR" sz="1000" dirty="0" smtClean="0"/>
              <a:t>                      : 260x210x95 mm</a:t>
            </a:r>
          </a:p>
        </p:txBody>
      </p:sp>
      <p:sp>
        <p:nvSpPr>
          <p:cNvPr id="14" name="13 Dikdörtgen"/>
          <p:cNvSpPr/>
          <p:nvPr/>
        </p:nvSpPr>
        <p:spPr>
          <a:xfrm>
            <a:off x="5143504" y="4214818"/>
            <a:ext cx="124425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000" b="1" i="1" u="sng" dirty="0" smtClean="0"/>
              <a:t>TEKNİK ÖZELLİKLERİ</a:t>
            </a:r>
            <a:endParaRPr lang="tr-TR" sz="1000" b="1" i="1" u="sng" dirty="0"/>
          </a:p>
        </p:txBody>
      </p:sp>
      <p:sp>
        <p:nvSpPr>
          <p:cNvPr id="15" name="14 Dikdörtgen"/>
          <p:cNvSpPr/>
          <p:nvPr/>
        </p:nvSpPr>
        <p:spPr>
          <a:xfrm>
            <a:off x="5715008" y="5857892"/>
            <a:ext cx="4572000" cy="7848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900" b="1" i="1" dirty="0" smtClean="0"/>
              <a:t>                                </a:t>
            </a:r>
            <a:r>
              <a:rPr lang="tr-TR" sz="900" b="1" i="1" dirty="0" err="1" smtClean="0"/>
              <a:t>Linkkim</a:t>
            </a:r>
            <a:r>
              <a:rPr lang="tr-TR" sz="900" b="1" i="1" dirty="0" smtClean="0"/>
              <a:t> Arıtma sis.ve kim. san.</a:t>
            </a:r>
            <a:r>
              <a:rPr lang="tr-TR" sz="900" b="1" i="1" dirty="0" err="1" smtClean="0"/>
              <a:t>tic.ltd</a:t>
            </a:r>
            <a:r>
              <a:rPr lang="tr-TR" sz="900" b="1" i="1" dirty="0" smtClean="0"/>
              <a:t>.şti</a:t>
            </a:r>
          </a:p>
          <a:p>
            <a:r>
              <a:rPr lang="tr-TR" sz="900" b="1" i="1" dirty="0" smtClean="0"/>
              <a:t>                               Cennet </a:t>
            </a:r>
            <a:r>
              <a:rPr lang="tr-TR" sz="900" b="1" i="1" dirty="0" err="1" smtClean="0"/>
              <a:t>mah.Yavuzselim</a:t>
            </a:r>
            <a:r>
              <a:rPr lang="tr-TR" sz="900" b="1" i="1" dirty="0" smtClean="0"/>
              <a:t> cad.        No.13</a:t>
            </a:r>
          </a:p>
          <a:p>
            <a:r>
              <a:rPr lang="tr-TR" sz="900" b="1" i="1" dirty="0" smtClean="0"/>
              <a:t>                                                     Küçükçekmece / İstanbul</a:t>
            </a:r>
          </a:p>
          <a:p>
            <a:r>
              <a:rPr lang="tr-TR" sz="900" b="1" i="1" dirty="0" smtClean="0"/>
              <a:t>                                    Mail:</a:t>
            </a:r>
            <a:r>
              <a:rPr lang="tr-TR" sz="900" b="1" i="1" dirty="0" err="1" smtClean="0"/>
              <a:t>info</a:t>
            </a:r>
            <a:r>
              <a:rPr lang="tr-TR" sz="900" b="1" i="1" dirty="0" smtClean="0"/>
              <a:t>@</a:t>
            </a:r>
            <a:r>
              <a:rPr lang="tr-TR" sz="900" b="1" i="1" dirty="0" err="1" smtClean="0"/>
              <a:t>linkkim</a:t>
            </a:r>
            <a:r>
              <a:rPr lang="tr-TR" sz="900" b="1" i="1" dirty="0" smtClean="0"/>
              <a:t>.com </a:t>
            </a:r>
          </a:p>
          <a:p>
            <a:r>
              <a:rPr lang="tr-TR" sz="900" b="1" i="1" dirty="0" smtClean="0"/>
              <a:t>                                    </a:t>
            </a:r>
            <a:r>
              <a:rPr lang="tr-TR" sz="900" b="1" i="1" dirty="0" smtClean="0">
                <a:hlinkClick r:id="rId4"/>
              </a:rPr>
              <a:t>Tel:212</a:t>
            </a:r>
            <a:r>
              <a:rPr lang="tr-TR" sz="900" b="1" i="1" dirty="0" smtClean="0"/>
              <a:t> 541 1463-541 7770   </a:t>
            </a:r>
            <a:endParaRPr lang="tr-TR" sz="900" b="1" i="1" dirty="0"/>
          </a:p>
        </p:txBody>
      </p:sp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2" y="857232"/>
            <a:ext cx="1332148" cy="3014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17 Dikdörtgen"/>
          <p:cNvSpPr/>
          <p:nvPr/>
        </p:nvSpPr>
        <p:spPr>
          <a:xfrm>
            <a:off x="4857752" y="857232"/>
            <a:ext cx="1357322" cy="30003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14744" y="6357958"/>
            <a:ext cx="714380" cy="187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215338" y="6357958"/>
            <a:ext cx="597529" cy="172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20 Yuvarlatılmış Dikdörtgen"/>
          <p:cNvSpPr/>
          <p:nvPr/>
        </p:nvSpPr>
        <p:spPr>
          <a:xfrm>
            <a:off x="3714744" y="6357958"/>
            <a:ext cx="714380" cy="214314"/>
          </a:xfrm>
          <a:prstGeom prst="roundRect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2" name="21 Yuvarlatılmış Dikdörtgen"/>
          <p:cNvSpPr/>
          <p:nvPr/>
        </p:nvSpPr>
        <p:spPr>
          <a:xfrm>
            <a:off x="8215338" y="6357958"/>
            <a:ext cx="642942" cy="214314"/>
          </a:xfrm>
          <a:prstGeom prst="roundRect">
            <a:avLst/>
          </a:prstGeom>
          <a:noFill/>
          <a:ln w="63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3" name="22 Metin kutusu"/>
          <p:cNvSpPr txBox="1"/>
          <p:nvPr/>
        </p:nvSpPr>
        <p:spPr>
          <a:xfrm>
            <a:off x="4857752" y="214290"/>
            <a:ext cx="24288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100" b="1" i="1" u="sng" dirty="0" smtClean="0"/>
              <a:t>BAĞLANTI ŞEMASI</a:t>
            </a:r>
            <a:endParaRPr lang="tr-TR" sz="1100" b="1" i="1" u="sng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309</Words>
  <Application>Microsoft Office PowerPoint</Application>
  <PresentationFormat>Ekran Gösterisi (4:3)</PresentationFormat>
  <Paragraphs>41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Slayt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PC</dc:creator>
  <cp:lastModifiedBy>PC</cp:lastModifiedBy>
  <cp:revision>14</cp:revision>
  <dcterms:created xsi:type="dcterms:W3CDTF">2017-02-07T09:31:53Z</dcterms:created>
  <dcterms:modified xsi:type="dcterms:W3CDTF">2017-04-18T13:43:12Z</dcterms:modified>
</cp:coreProperties>
</file>